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71AF76F-8867-947C-8FE1-82F9F6283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6A34DD9-189C-E10C-B238-5939E7FCE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2AC93B6-BB11-EF4A-6BEB-14509D55E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E6E85F2-6CF3-04B8-DCA7-9D16AF6CB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6B09D73-585D-7BA0-B69D-89A45AF61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21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F890D6-2424-9C2B-6FBE-55858BDD3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589E467-2982-EEC9-84C2-C35A6E508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73E4FDF-6DB6-15C4-3F5C-6D4571A0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995D39D-3314-47CA-86AF-4ED846235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2029A39-21CD-1626-75D9-7EEDF8AD0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04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9A2984C1-BF15-A80E-0FA8-C4CE89928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9C25E18A-0E4A-53E2-2C5F-AF37178D06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BE0D169-9252-CE46-AC55-150B07E76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EDDD82-C974-CE24-A964-2C0913FF2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A7BC8F0-36D6-4AB0-C07D-49EF4EC20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98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1E978C5-5481-4D29-7849-332692495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EDA7CBC-0CA3-2CFB-9505-93F8C6DF3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086974F-367A-2D22-C733-92258AE35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75A0E0B-B32D-9028-4B36-320678DD2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E6664-1802-685D-9521-DB3CEE0C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5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3453D47-E8D2-5839-B4AF-0C43AAD0F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3B06A93E-7765-B50C-BA34-D06E2F9A17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4778CB9-54CB-0E54-F35D-F9E443D08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0E8FE97-6159-1790-6974-CB69CAAF4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8E22B73-7EDD-F1FB-75DE-8B9D187DD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868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6A66CE-E4B2-0DBA-4502-D3CC4EB50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63B4375-7065-F2A7-F644-57D1859245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72CEB8CE-8D8D-FE22-A74D-55729A9FF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269BFD3-B1F7-DA68-CCF3-58858FCFE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60F3B25-F819-3E69-9B14-71E492BE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7DA9472-2512-51FC-6511-E646BC8BE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38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130D5B-6FC9-F7DC-8560-A990BDC33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2FA5410-0470-8FD0-2551-309C7FC93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4E6E7A2-D15F-BB0D-2BFD-F0EDCAFA5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8DAFB4D-AC55-4D19-47AF-AEDA2EDCB0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6F3111B3-4480-77B7-9CE5-D92A6BA77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A51DB95-4293-DE1E-14F3-B281285EC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5C2E579-AEE3-71B5-B0D0-201C4AEE1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79729FA5-0C7E-AD0F-DF22-2C32B8CC3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48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5119837-7611-7958-826F-FB03C2BC2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A7C4C75D-9140-5F5E-A416-611E1D2D6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6227BF0-B1AE-1A80-A084-36A16D5AD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278AEA22-4CC8-BF33-D310-DF3FEA3F3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18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4CBBE1F9-61E4-B87F-FD2C-6C431AE7F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DBDB4CA-EC86-3F06-B5D7-AF65D69C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8F902420-129A-B232-90A0-694DCACF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34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6957AB8-2F0D-F304-661C-D59BAED6E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2D0A0F1-DF35-5EF4-76A7-EA0A9A4381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A3D1D53-F41F-7D05-69BA-6602F4806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ABB64B3-3F7D-2D08-B008-C7F476ECA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A95A168-63F9-18ED-E7AE-A65693D47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5CA156B-DE81-2FA7-D2F4-2444424C8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76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B011F9B-9532-D85E-3866-4ADF35B85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511833DB-3777-BE49-429E-ADEE552D02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F30D207-B895-4DC0-84C8-A3EB540331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0715A02-D4E3-9B67-A651-551FD16F3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9FAB572-1250-0619-1A84-390E87191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617DE64-4EF4-D316-AECC-DB35FAF2A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54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564C9908-32AA-F647-6D10-E49C762E9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7274AB1-BDFA-05E3-91CB-ECC0A002F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095571E-9FD0-8B19-D814-E7844E8ED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6A737-97C2-4FB5-8D5A-F95BEB93DEDD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711449D-0FC2-006A-948F-D01CEAFC10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D039940-322B-2614-2F5F-612076DB1B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E0B122-99E5-49B1-AD89-A27AE88A55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>
            <a:extLst>
              <a:ext uri="{FF2B5EF4-FFF2-40B4-BE49-F238E27FC236}">
                <a16:creationId xmlns:a16="http://schemas.microsoft.com/office/drawing/2014/main" id="{A3165303-28F4-DD9A-ECFD-9757BC1F870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lyamatábra: Mágneslemez 7">
            <a:extLst>
              <a:ext uri="{FF2B5EF4-FFF2-40B4-BE49-F238E27FC236}">
                <a16:creationId xmlns:a16="http://schemas.microsoft.com/office/drawing/2014/main" id="{0E767230-FAF8-E8DE-EEC6-25A1F0E666E0}"/>
              </a:ext>
            </a:extLst>
          </p:cNvPr>
          <p:cNvSpPr/>
          <p:nvPr/>
        </p:nvSpPr>
        <p:spPr>
          <a:xfrm>
            <a:off x="1846555" y="1722268"/>
            <a:ext cx="2077375" cy="3249227"/>
          </a:xfrm>
          <a:prstGeom prst="flowChartMagneticDisk">
            <a:avLst/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64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78EE4-9D72-9FCC-7213-1B39CF6F3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>
            <a:extLst>
              <a:ext uri="{FF2B5EF4-FFF2-40B4-BE49-F238E27FC236}">
                <a16:creationId xmlns:a16="http://schemas.microsoft.com/office/drawing/2014/main" id="{73383F69-6AB3-62F9-04AB-6B25F49A368D}"/>
              </a:ext>
            </a:extLst>
          </p:cNvPr>
          <p:cNvSpPr/>
          <p:nvPr/>
        </p:nvSpPr>
        <p:spPr>
          <a:xfrm>
            <a:off x="0" y="0"/>
            <a:ext cx="791888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lyamatábra: Mágneslemez 7">
            <a:extLst>
              <a:ext uri="{FF2B5EF4-FFF2-40B4-BE49-F238E27FC236}">
                <a16:creationId xmlns:a16="http://schemas.microsoft.com/office/drawing/2014/main" id="{880FF090-8B7C-C83E-8998-D0548152E322}"/>
              </a:ext>
            </a:extLst>
          </p:cNvPr>
          <p:cNvSpPr/>
          <p:nvPr/>
        </p:nvSpPr>
        <p:spPr>
          <a:xfrm>
            <a:off x="8948691" y="1722268"/>
            <a:ext cx="2077375" cy="3249227"/>
          </a:xfrm>
          <a:prstGeom prst="flowChartMagneticDisk">
            <a:avLst/>
          </a:prstGeom>
          <a:solidFill>
            <a:schemeClr val="accent2"/>
          </a:solidFill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zövegdoboz 1">
            <a:extLst>
              <a:ext uri="{FF2B5EF4-FFF2-40B4-BE49-F238E27FC236}">
                <a16:creationId xmlns:a16="http://schemas.microsoft.com/office/drawing/2014/main" id="{D43A3B4F-0E17-4D87-2514-6754D62AD4BD}"/>
              </a:ext>
            </a:extLst>
          </p:cNvPr>
          <p:cNvSpPr txBox="1"/>
          <p:nvPr/>
        </p:nvSpPr>
        <p:spPr>
          <a:xfrm>
            <a:off x="905522" y="1722268"/>
            <a:ext cx="42612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Alexandria Black" pitchFamily="2" charset="-78"/>
                <a:cs typeface="Alexandria Black" pitchFamily="2" charset="-78"/>
              </a:rPr>
              <a:t>Uborkasaláta</a:t>
            </a:r>
            <a:r>
              <a:rPr lang="en-US" sz="4400" dirty="0">
                <a:solidFill>
                  <a:schemeClr val="bg1"/>
                </a:solidFill>
                <a:latin typeface="Alexandria Black" pitchFamily="2" charset="-78"/>
                <a:cs typeface="Alexandria Black" pitchFamily="2" charset="-78"/>
              </a:rPr>
              <a:t>,</a:t>
            </a:r>
            <a:br>
              <a:rPr lang="en-US" sz="4400" dirty="0">
                <a:solidFill>
                  <a:schemeClr val="bg1"/>
                </a:solidFill>
                <a:latin typeface="Alexandria Black" pitchFamily="2" charset="-78"/>
                <a:cs typeface="Alexandria Black" pitchFamily="2" charset="-78"/>
              </a:rPr>
            </a:br>
            <a:r>
              <a:rPr lang="en-US" sz="4400" dirty="0" err="1">
                <a:solidFill>
                  <a:schemeClr val="bg1"/>
                </a:solidFill>
                <a:latin typeface="Alexandria Black" pitchFamily="2" charset="-78"/>
                <a:cs typeface="Alexandria Black" pitchFamily="2" charset="-78"/>
              </a:rPr>
              <a:t>nyami</a:t>
            </a:r>
            <a:r>
              <a:rPr lang="en-US" sz="4400" dirty="0">
                <a:solidFill>
                  <a:schemeClr val="bg1"/>
                </a:solidFill>
                <a:latin typeface="Alexandria Black" pitchFamily="2" charset="-78"/>
                <a:cs typeface="Alexandria Black" pitchFamily="2" charset="-78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0247222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</Words>
  <Application>Microsoft Office PowerPoint</Application>
  <PresentationFormat>Szélesvásznú</PresentationFormat>
  <Paragraphs>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7" baseType="lpstr">
      <vt:lpstr>Alexandria Black</vt:lpstr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Stix</dc:creator>
  <cp:lastModifiedBy>Thomas Stix</cp:lastModifiedBy>
  <cp:revision>1</cp:revision>
  <dcterms:created xsi:type="dcterms:W3CDTF">2025-04-01T08:30:59Z</dcterms:created>
  <dcterms:modified xsi:type="dcterms:W3CDTF">2025-04-01T08:36:20Z</dcterms:modified>
</cp:coreProperties>
</file>